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90387-8369-4957-9A9A-E5156D88FE27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AE0CD-558D-4833-8FF7-482C86F96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414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 txBox="1">
            <a:spLocks noGrp="1" noChangeArrowheads="1"/>
          </p:cNvSpPr>
          <p:nvPr/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1" tIns="45716" rIns="91431" bIns="45716" anchor="b"/>
          <a:lstStyle>
            <a:lvl1pPr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7C3D89A2-2543-407B-BAE5-D94F4E6812A4}" type="slidenum">
              <a:rPr lang="en-US" sz="1200">
                <a:solidFill>
                  <a:prstClr val="black"/>
                </a:solidFill>
                <a:latin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 txBox="1">
            <a:spLocks noGrp="1" noChangeArrowheads="1"/>
          </p:cNvSpPr>
          <p:nvPr/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1" tIns="45716" rIns="91431" bIns="45716" anchor="b"/>
          <a:lstStyle>
            <a:lvl1pPr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7C3D89A2-2543-407B-BAE5-D94F4E6812A4}" type="slidenum">
              <a:rPr lang="en-US" sz="1200">
                <a:solidFill>
                  <a:prstClr val="black"/>
                </a:solidFill>
                <a:latin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DA97DBDD-3A8F-4743-B39E-8597430E3001}" type="slidenum">
              <a:rPr lang="en-US" smtClean="0">
                <a:solidFill>
                  <a:prstClr val="black"/>
                </a:solidFill>
                <a:latin typeface="Arial" charset="0"/>
              </a:rPr>
              <a:pPr eaLnBrk="1" hangingPunct="1"/>
              <a:t>3</a:t>
            </a:fld>
            <a:endParaRPr lang="en-US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5BECBFDC-713B-490D-B88E-54CB503801B8}" type="slidenum">
              <a:rPr lang="en-US" smtClean="0">
                <a:solidFill>
                  <a:prstClr val="black"/>
                </a:solidFill>
                <a:latin typeface="Arial" charset="0"/>
              </a:rPr>
              <a:pPr eaLnBrk="1" hangingPunct="1"/>
              <a:t>4</a:t>
            </a:fld>
            <a:endParaRPr lang="en-US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0"/>
          <p:cNvSpPr>
            <a:spLocks/>
          </p:cNvSpPr>
          <p:nvPr/>
        </p:nvSpPr>
        <p:spPr bwMode="hidden">
          <a:xfrm>
            <a:off x="3175" y="0"/>
            <a:ext cx="9140825" cy="6858000"/>
          </a:xfrm>
          <a:custGeom>
            <a:avLst/>
            <a:gdLst>
              <a:gd name="T0" fmla="*/ 0 w 5740"/>
              <a:gd name="T1" fmla="*/ 0 h 1906"/>
              <a:gd name="T2" fmla="*/ 0 w 5740"/>
              <a:gd name="T3" fmla="*/ 1339 h 1906"/>
              <a:gd name="T4" fmla="*/ 5830 w 5740"/>
              <a:gd name="T5" fmla="*/ 1339 h 1906"/>
              <a:gd name="T6" fmla="*/ 5830 w 5740"/>
              <a:gd name="T7" fmla="*/ 0 h 1906"/>
              <a:gd name="T8" fmla="*/ 0 w 5740"/>
              <a:gd name="T9" fmla="*/ 0 h 1906"/>
              <a:gd name="T10" fmla="*/ 0 w 5740"/>
              <a:gd name="T11" fmla="*/ 0 h 19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0" h="1906">
                <a:moveTo>
                  <a:pt x="0" y="0"/>
                </a:moveTo>
                <a:lnTo>
                  <a:pt x="0" y="1906"/>
                </a:lnTo>
                <a:lnTo>
                  <a:pt x="5740" y="1906"/>
                </a:lnTo>
                <a:lnTo>
                  <a:pt x="574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C3CF4-E90B-44AD-9460-F427AD9AF35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AutoShape 2"/>
          <p:cNvSpPr>
            <a:spLocks noChangeArrowheads="1"/>
          </p:cNvSpPr>
          <p:nvPr userDrawn="1"/>
        </p:nvSpPr>
        <p:spPr bwMode="auto">
          <a:xfrm>
            <a:off x="395536" y="1484784"/>
            <a:ext cx="8424936" cy="3024336"/>
          </a:xfrm>
          <a:prstGeom prst="bevel">
            <a:avLst>
              <a:gd name="adj" fmla="val 6079"/>
            </a:avLst>
          </a:prstGeom>
          <a:solidFill>
            <a:schemeClr val="tx2">
              <a:lumMod val="1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indent="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pt-BR" sz="4000" dirty="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6" name="Freeform 9"/>
          <p:cNvSpPr>
            <a:spLocks/>
          </p:cNvSpPr>
          <p:nvPr/>
        </p:nvSpPr>
        <p:spPr bwMode="hidden">
          <a:xfrm>
            <a:off x="5923284" y="2132856"/>
            <a:ext cx="3113212" cy="2728020"/>
          </a:xfrm>
          <a:custGeom>
            <a:avLst/>
            <a:gdLst>
              <a:gd name="T0" fmla="*/ 982 w 2296"/>
              <a:gd name="T1" fmla="*/ 1061 h 1469"/>
              <a:gd name="T2" fmla="*/ 1357 w 2296"/>
              <a:gd name="T3" fmla="*/ 1012 h 1469"/>
              <a:gd name="T4" fmla="*/ 1666 w 2296"/>
              <a:gd name="T5" fmla="*/ 957 h 1469"/>
              <a:gd name="T6" fmla="*/ 1916 w 2296"/>
              <a:gd name="T7" fmla="*/ 897 h 1469"/>
              <a:gd name="T8" fmla="*/ 2100 w 2296"/>
              <a:gd name="T9" fmla="*/ 832 h 1469"/>
              <a:gd name="T10" fmla="*/ 2220 w 2296"/>
              <a:gd name="T11" fmla="*/ 756 h 1469"/>
              <a:gd name="T12" fmla="*/ 2285 w 2296"/>
              <a:gd name="T13" fmla="*/ 669 h 1469"/>
              <a:gd name="T14" fmla="*/ 2290 w 2296"/>
              <a:gd name="T15" fmla="*/ 560 h 1469"/>
              <a:gd name="T16" fmla="*/ 2241 w 2296"/>
              <a:gd name="T17" fmla="*/ 457 h 1469"/>
              <a:gd name="T18" fmla="*/ 2144 w 2296"/>
              <a:gd name="T19" fmla="*/ 364 h 1469"/>
              <a:gd name="T20" fmla="*/ 2008 w 2296"/>
              <a:gd name="T21" fmla="*/ 277 h 1469"/>
              <a:gd name="T22" fmla="*/ 1769 w 2296"/>
              <a:gd name="T23" fmla="*/ 157 h 1469"/>
              <a:gd name="T24" fmla="*/ 1612 w 2296"/>
              <a:gd name="T25" fmla="*/ 92 h 1469"/>
              <a:gd name="T26" fmla="*/ 1476 w 2296"/>
              <a:gd name="T27" fmla="*/ 43 h 1469"/>
              <a:gd name="T28" fmla="*/ 1384 w 2296"/>
              <a:gd name="T29" fmla="*/ 10 h 1469"/>
              <a:gd name="T30" fmla="*/ 1346 w 2296"/>
              <a:gd name="T31" fmla="*/ 0 h 1469"/>
              <a:gd name="T32" fmla="*/ 1655 w 2296"/>
              <a:gd name="T33" fmla="*/ 119 h 1469"/>
              <a:gd name="T34" fmla="*/ 1948 w 2296"/>
              <a:gd name="T35" fmla="*/ 255 h 1469"/>
              <a:gd name="T36" fmla="*/ 2068 w 2296"/>
              <a:gd name="T37" fmla="*/ 326 h 1469"/>
              <a:gd name="T38" fmla="*/ 2171 w 2296"/>
              <a:gd name="T39" fmla="*/ 402 h 1469"/>
              <a:gd name="T40" fmla="*/ 2236 w 2296"/>
              <a:gd name="T41" fmla="*/ 478 h 1469"/>
              <a:gd name="T42" fmla="*/ 2263 w 2296"/>
              <a:gd name="T43" fmla="*/ 560 h 1469"/>
              <a:gd name="T44" fmla="*/ 2241 w 2296"/>
              <a:gd name="T45" fmla="*/ 636 h 1469"/>
              <a:gd name="T46" fmla="*/ 2171 w 2296"/>
              <a:gd name="T47" fmla="*/ 702 h 1469"/>
              <a:gd name="T48" fmla="*/ 2062 w 2296"/>
              <a:gd name="T49" fmla="*/ 756 h 1469"/>
              <a:gd name="T50" fmla="*/ 1921 w 2296"/>
              <a:gd name="T51" fmla="*/ 800 h 1469"/>
              <a:gd name="T52" fmla="*/ 1748 w 2296"/>
              <a:gd name="T53" fmla="*/ 843 h 1469"/>
              <a:gd name="T54" fmla="*/ 1351 w 2296"/>
              <a:gd name="T55" fmla="*/ 908 h 1469"/>
              <a:gd name="T56" fmla="*/ 923 w 2296"/>
              <a:gd name="T57" fmla="*/ 968 h 1469"/>
              <a:gd name="T58" fmla="*/ 521 w 2296"/>
              <a:gd name="T59" fmla="*/ 1028 h 1469"/>
              <a:gd name="T60" fmla="*/ 353 w 2296"/>
              <a:gd name="T61" fmla="*/ 1066 h 1469"/>
              <a:gd name="T62" fmla="*/ 206 w 2296"/>
              <a:gd name="T63" fmla="*/ 1104 h 1469"/>
              <a:gd name="T64" fmla="*/ 92 w 2296"/>
              <a:gd name="T65" fmla="*/ 1148 h 1469"/>
              <a:gd name="T66" fmla="*/ 22 w 2296"/>
              <a:gd name="T67" fmla="*/ 1202 h 1469"/>
              <a:gd name="T68" fmla="*/ 0 w 2296"/>
              <a:gd name="T69" fmla="*/ 1262 h 1469"/>
              <a:gd name="T70" fmla="*/ 27 w 2296"/>
              <a:gd name="T71" fmla="*/ 1327 h 1469"/>
              <a:gd name="T72" fmla="*/ 98 w 2296"/>
              <a:gd name="T73" fmla="*/ 1382 h 1469"/>
              <a:gd name="T74" fmla="*/ 196 w 2296"/>
              <a:gd name="T75" fmla="*/ 1425 h 1469"/>
              <a:gd name="T76" fmla="*/ 326 w 2296"/>
              <a:gd name="T77" fmla="*/ 1469 h 1469"/>
              <a:gd name="T78" fmla="*/ 217 w 2296"/>
              <a:gd name="T79" fmla="*/ 1414 h 1469"/>
              <a:gd name="T80" fmla="*/ 147 w 2296"/>
              <a:gd name="T81" fmla="*/ 1360 h 1469"/>
              <a:gd name="T82" fmla="*/ 120 w 2296"/>
              <a:gd name="T83" fmla="*/ 1306 h 1469"/>
              <a:gd name="T84" fmla="*/ 141 w 2296"/>
              <a:gd name="T85" fmla="*/ 1257 h 1469"/>
              <a:gd name="T86" fmla="*/ 212 w 2296"/>
              <a:gd name="T87" fmla="*/ 1208 h 1469"/>
              <a:gd name="T88" fmla="*/ 342 w 2296"/>
              <a:gd name="T89" fmla="*/ 1164 h 1469"/>
              <a:gd name="T90" fmla="*/ 527 w 2296"/>
              <a:gd name="T91" fmla="*/ 1121 h 1469"/>
              <a:gd name="T92" fmla="*/ 771 w 2296"/>
              <a:gd name="T93" fmla="*/ 1088 h 1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296" h="1469">
                <a:moveTo>
                  <a:pt x="771" y="1088"/>
                </a:moveTo>
                <a:lnTo>
                  <a:pt x="982" y="1061"/>
                </a:lnTo>
                <a:lnTo>
                  <a:pt x="1178" y="1034"/>
                </a:lnTo>
                <a:lnTo>
                  <a:pt x="1357" y="1012"/>
                </a:lnTo>
                <a:lnTo>
                  <a:pt x="1520" y="985"/>
                </a:lnTo>
                <a:lnTo>
                  <a:pt x="1666" y="957"/>
                </a:lnTo>
                <a:lnTo>
                  <a:pt x="1796" y="930"/>
                </a:lnTo>
                <a:lnTo>
                  <a:pt x="1916" y="897"/>
                </a:lnTo>
                <a:lnTo>
                  <a:pt x="2013" y="870"/>
                </a:lnTo>
                <a:lnTo>
                  <a:pt x="2100" y="832"/>
                </a:lnTo>
                <a:lnTo>
                  <a:pt x="2171" y="800"/>
                </a:lnTo>
                <a:lnTo>
                  <a:pt x="2220" y="756"/>
                </a:lnTo>
                <a:lnTo>
                  <a:pt x="2263" y="712"/>
                </a:lnTo>
                <a:lnTo>
                  <a:pt x="2285" y="669"/>
                </a:lnTo>
                <a:lnTo>
                  <a:pt x="2296" y="614"/>
                </a:lnTo>
                <a:lnTo>
                  <a:pt x="2290" y="560"/>
                </a:lnTo>
                <a:lnTo>
                  <a:pt x="2269" y="500"/>
                </a:lnTo>
                <a:lnTo>
                  <a:pt x="2241" y="457"/>
                </a:lnTo>
                <a:lnTo>
                  <a:pt x="2198" y="408"/>
                </a:lnTo>
                <a:lnTo>
                  <a:pt x="2144" y="364"/>
                </a:lnTo>
                <a:lnTo>
                  <a:pt x="2079" y="321"/>
                </a:lnTo>
                <a:lnTo>
                  <a:pt x="2008" y="277"/>
                </a:lnTo>
                <a:lnTo>
                  <a:pt x="1927" y="234"/>
                </a:lnTo>
                <a:lnTo>
                  <a:pt x="1769" y="157"/>
                </a:lnTo>
                <a:lnTo>
                  <a:pt x="1688" y="125"/>
                </a:lnTo>
                <a:lnTo>
                  <a:pt x="1612" y="92"/>
                </a:lnTo>
                <a:lnTo>
                  <a:pt x="1536" y="65"/>
                </a:lnTo>
                <a:lnTo>
                  <a:pt x="1476" y="43"/>
                </a:lnTo>
                <a:lnTo>
                  <a:pt x="1422" y="27"/>
                </a:lnTo>
                <a:lnTo>
                  <a:pt x="1384" y="10"/>
                </a:lnTo>
                <a:lnTo>
                  <a:pt x="1357" y="5"/>
                </a:lnTo>
                <a:lnTo>
                  <a:pt x="1346" y="0"/>
                </a:lnTo>
                <a:lnTo>
                  <a:pt x="1498" y="54"/>
                </a:lnTo>
                <a:lnTo>
                  <a:pt x="1655" y="119"/>
                </a:lnTo>
                <a:lnTo>
                  <a:pt x="1807" y="185"/>
                </a:lnTo>
                <a:lnTo>
                  <a:pt x="1948" y="255"/>
                </a:lnTo>
                <a:lnTo>
                  <a:pt x="2013" y="288"/>
                </a:lnTo>
                <a:lnTo>
                  <a:pt x="2068" y="326"/>
                </a:lnTo>
                <a:lnTo>
                  <a:pt x="2122" y="364"/>
                </a:lnTo>
                <a:lnTo>
                  <a:pt x="2171" y="402"/>
                </a:lnTo>
                <a:lnTo>
                  <a:pt x="2209" y="440"/>
                </a:lnTo>
                <a:lnTo>
                  <a:pt x="2236" y="478"/>
                </a:lnTo>
                <a:lnTo>
                  <a:pt x="2252" y="522"/>
                </a:lnTo>
                <a:lnTo>
                  <a:pt x="2263" y="560"/>
                </a:lnTo>
                <a:lnTo>
                  <a:pt x="2258" y="598"/>
                </a:lnTo>
                <a:lnTo>
                  <a:pt x="2241" y="636"/>
                </a:lnTo>
                <a:lnTo>
                  <a:pt x="2214" y="669"/>
                </a:lnTo>
                <a:lnTo>
                  <a:pt x="2171" y="702"/>
                </a:lnTo>
                <a:lnTo>
                  <a:pt x="2122" y="729"/>
                </a:lnTo>
                <a:lnTo>
                  <a:pt x="2062" y="756"/>
                </a:lnTo>
                <a:lnTo>
                  <a:pt x="1997" y="778"/>
                </a:lnTo>
                <a:lnTo>
                  <a:pt x="1921" y="800"/>
                </a:lnTo>
                <a:lnTo>
                  <a:pt x="1834" y="821"/>
                </a:lnTo>
                <a:lnTo>
                  <a:pt x="1748" y="843"/>
                </a:lnTo>
                <a:lnTo>
                  <a:pt x="1552" y="876"/>
                </a:lnTo>
                <a:lnTo>
                  <a:pt x="1351" y="908"/>
                </a:lnTo>
                <a:lnTo>
                  <a:pt x="1134" y="941"/>
                </a:lnTo>
                <a:lnTo>
                  <a:pt x="923" y="968"/>
                </a:lnTo>
                <a:lnTo>
                  <a:pt x="716" y="995"/>
                </a:lnTo>
                <a:lnTo>
                  <a:pt x="521" y="1028"/>
                </a:lnTo>
                <a:lnTo>
                  <a:pt x="434" y="1044"/>
                </a:lnTo>
                <a:lnTo>
                  <a:pt x="353" y="1066"/>
                </a:lnTo>
                <a:lnTo>
                  <a:pt x="277" y="1082"/>
                </a:lnTo>
                <a:lnTo>
                  <a:pt x="206" y="1104"/>
                </a:lnTo>
                <a:lnTo>
                  <a:pt x="147" y="1126"/>
                </a:lnTo>
                <a:lnTo>
                  <a:pt x="92" y="1148"/>
                </a:lnTo>
                <a:lnTo>
                  <a:pt x="54" y="1175"/>
                </a:lnTo>
                <a:lnTo>
                  <a:pt x="22" y="1202"/>
                </a:lnTo>
                <a:lnTo>
                  <a:pt x="6" y="1229"/>
                </a:lnTo>
                <a:lnTo>
                  <a:pt x="0" y="1262"/>
                </a:lnTo>
                <a:lnTo>
                  <a:pt x="11" y="1295"/>
                </a:lnTo>
                <a:lnTo>
                  <a:pt x="27" y="1327"/>
                </a:lnTo>
                <a:lnTo>
                  <a:pt x="54" y="1355"/>
                </a:lnTo>
                <a:lnTo>
                  <a:pt x="98" y="1382"/>
                </a:lnTo>
                <a:lnTo>
                  <a:pt x="141" y="1404"/>
                </a:lnTo>
                <a:lnTo>
                  <a:pt x="196" y="1425"/>
                </a:lnTo>
                <a:lnTo>
                  <a:pt x="261" y="1447"/>
                </a:lnTo>
                <a:lnTo>
                  <a:pt x="326" y="1469"/>
                </a:lnTo>
                <a:lnTo>
                  <a:pt x="266" y="1442"/>
                </a:lnTo>
                <a:lnTo>
                  <a:pt x="217" y="1414"/>
                </a:lnTo>
                <a:lnTo>
                  <a:pt x="174" y="1387"/>
                </a:lnTo>
                <a:lnTo>
                  <a:pt x="147" y="1360"/>
                </a:lnTo>
                <a:lnTo>
                  <a:pt x="125" y="1333"/>
                </a:lnTo>
                <a:lnTo>
                  <a:pt x="120" y="1306"/>
                </a:lnTo>
                <a:lnTo>
                  <a:pt x="125" y="1278"/>
                </a:lnTo>
                <a:lnTo>
                  <a:pt x="141" y="1257"/>
                </a:lnTo>
                <a:lnTo>
                  <a:pt x="174" y="1229"/>
                </a:lnTo>
                <a:lnTo>
                  <a:pt x="212" y="1208"/>
                </a:lnTo>
                <a:lnTo>
                  <a:pt x="272" y="1186"/>
                </a:lnTo>
                <a:lnTo>
                  <a:pt x="342" y="1164"/>
                </a:lnTo>
                <a:lnTo>
                  <a:pt x="423" y="1142"/>
                </a:lnTo>
                <a:lnTo>
                  <a:pt x="527" y="1121"/>
                </a:lnTo>
                <a:lnTo>
                  <a:pt x="641" y="1104"/>
                </a:lnTo>
                <a:lnTo>
                  <a:pt x="771" y="1088"/>
                </a:lnTo>
                <a:lnTo>
                  <a:pt x="771" y="1088"/>
                </a:lnTo>
                <a:close/>
              </a:path>
            </a:pathLst>
          </a:custGeom>
          <a:gradFill rotWithShape="0">
            <a:gsLst>
              <a:gs pos="0">
                <a:schemeClr val="tx2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 algn="ctr">
              <a:defRPr sz="6000">
                <a:latin typeface="+mj-lt"/>
              </a:defRPr>
            </a:lvl1pPr>
          </a:lstStyle>
          <a:p>
            <a:pPr lvl="0"/>
            <a:r>
              <a:rPr lang="en-US" noProof="0" dirty="0" smtClean="0"/>
              <a:t>Clique </a:t>
            </a:r>
            <a:r>
              <a:rPr lang="en-US" noProof="0" dirty="0" err="1" smtClean="0"/>
              <a:t>para</a:t>
            </a:r>
            <a:r>
              <a:rPr lang="en-US" noProof="0" dirty="0" smtClean="0"/>
              <a:t> </a:t>
            </a:r>
            <a:r>
              <a:rPr lang="en-US" noProof="0" dirty="0" err="1" smtClean="0"/>
              <a:t>editar</a:t>
            </a:r>
            <a:r>
              <a:rPr lang="en-US" noProof="0" dirty="0" smtClean="0"/>
              <a:t> o </a:t>
            </a:r>
            <a:r>
              <a:rPr lang="en-US" noProof="0" dirty="0" err="1" smtClean="0"/>
              <a:t>estilo</a:t>
            </a:r>
            <a:r>
              <a:rPr lang="en-US" noProof="0" dirty="0" smtClean="0"/>
              <a:t> do </a:t>
            </a:r>
            <a:r>
              <a:rPr lang="en-US" noProof="0" dirty="0" err="1" smtClean="0"/>
              <a:t>título</a:t>
            </a:r>
            <a:r>
              <a:rPr lang="en-US" noProof="0" dirty="0" smtClean="0"/>
              <a:t> </a:t>
            </a:r>
            <a:r>
              <a:rPr lang="en-US" noProof="0" dirty="0" err="1" smtClean="0"/>
              <a:t>mestre</a:t>
            </a:r>
            <a:endParaRPr lang="en-US" noProof="0" dirty="0" smtClean="0"/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628728"/>
            <a:ext cx="6400800" cy="146456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41516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48" y="17328"/>
            <a:ext cx="8229600" cy="76809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buFontTx/>
              <a:buBlip>
                <a:blip r:embed="rId2"/>
              </a:buBlip>
              <a:defRPr>
                <a:latin typeface="+mj-lt"/>
              </a:defRPr>
            </a:lvl2pPr>
            <a:lvl3pPr>
              <a:buFontTx/>
              <a:buBlip>
                <a:blip r:embed="rId2"/>
              </a:buBlip>
              <a:defRPr>
                <a:latin typeface="+mj-lt"/>
              </a:defRPr>
            </a:lvl3pPr>
            <a:lvl4pPr>
              <a:buFontTx/>
              <a:buBlip>
                <a:blip r:embed="rId2"/>
              </a:buBlip>
              <a:defRPr>
                <a:latin typeface="+mj-lt"/>
              </a:defRPr>
            </a:lvl4pPr>
            <a:lvl5pPr>
              <a:buFontTx/>
              <a:buBlip>
                <a:blip r:embed="rId2"/>
              </a:buBlip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buFontTx/>
              <a:buBlip>
                <a:blip r:embed="rId2"/>
              </a:buBlip>
              <a:defRPr>
                <a:latin typeface="+mj-lt"/>
              </a:defRPr>
            </a:lvl2pPr>
            <a:lvl3pPr>
              <a:buFontTx/>
              <a:buBlip>
                <a:blip r:embed="rId2"/>
              </a:buBlip>
              <a:defRPr>
                <a:latin typeface="+mj-lt"/>
              </a:defRPr>
            </a:lvl3pPr>
            <a:lvl4pPr>
              <a:buFontTx/>
              <a:buBlip>
                <a:blip r:embed="rId2"/>
              </a:buBlip>
              <a:defRPr>
                <a:latin typeface="+mj-lt"/>
              </a:defRPr>
            </a:lvl4pPr>
            <a:lvl5pPr>
              <a:buFontTx/>
              <a:buBlip>
                <a:blip r:embed="rId2"/>
              </a:buBlip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A24B0-F646-4CA9-B9F0-8A2DB0FAE33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09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48" y="13648"/>
            <a:ext cx="8229600" cy="76809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Tx/>
              <a:buBlip>
                <a:blip r:embed="rId2"/>
              </a:buBlip>
              <a:defRPr>
                <a:latin typeface="+mj-lt"/>
              </a:defRPr>
            </a:lvl1pPr>
            <a:lvl2pPr>
              <a:buFontTx/>
              <a:buBlip>
                <a:blip r:embed="rId2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2"/>
              </a:buBlip>
              <a:defRPr/>
            </a:lvl4pPr>
            <a:lvl5pPr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2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2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2"/>
              </a:buBlip>
              <a:defRPr/>
            </a:lvl4pPr>
            <a:lvl5pPr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00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80728"/>
            <a:ext cx="9144000" cy="5877272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AutoShape 9"/>
          <p:cNvSpPr>
            <a:spLocks noChangeArrowheads="1"/>
          </p:cNvSpPr>
          <p:nvPr userDrawn="1"/>
        </p:nvSpPr>
        <p:spPr bwMode="auto">
          <a:xfrm flipH="1">
            <a:off x="0" y="792386"/>
            <a:ext cx="9144000" cy="188342"/>
          </a:xfrm>
          <a:prstGeom prst="homePlate">
            <a:avLst>
              <a:gd name="adj" fmla="val 58877"/>
            </a:avLst>
          </a:prstGeom>
          <a:gradFill rotWithShape="0">
            <a:gsLst>
              <a:gs pos="0">
                <a:schemeClr val="bg1">
                  <a:lumMod val="20000"/>
                  <a:lumOff val="80000"/>
                </a:schemeClr>
              </a:gs>
              <a:gs pos="25000">
                <a:srgbClr val="C00000"/>
              </a:gs>
              <a:gs pos="50000">
                <a:schemeClr val="tx2">
                  <a:lumMod val="10000"/>
                </a:schemeClr>
              </a:gs>
              <a:gs pos="75000">
                <a:schemeClr val="bg1">
                  <a:lumMod val="40000"/>
                  <a:lumOff val="60000"/>
                </a:schemeClr>
              </a:gs>
              <a:gs pos="100000">
                <a:schemeClr val="bg1">
                  <a:lumMod val="20000"/>
                  <a:lumOff val="8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48" y="19914"/>
            <a:ext cx="8229600" cy="764704"/>
          </a:xfrm>
        </p:spPr>
        <p:txBody>
          <a:bodyPr/>
          <a:lstStyle>
            <a:lvl1pPr algn="l">
              <a:defRPr sz="2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>
                <a:latin typeface="+mj-lt"/>
                <a:ea typeface="Tahoma" pitchFamily="34" charset="0"/>
                <a:cs typeface="Tahoma" pitchFamily="34" charset="0"/>
              </a:defRPr>
            </a:lvl1pPr>
            <a:lvl2pPr>
              <a:buFontTx/>
              <a:buBlip>
                <a:blip r:embed="rId2"/>
              </a:buBlip>
              <a:defRPr>
                <a:latin typeface="+mj-lt"/>
              </a:defRPr>
            </a:lvl2pPr>
            <a:lvl3pPr>
              <a:buFontTx/>
              <a:buBlip>
                <a:blip r:embed="rId2"/>
              </a:buBlip>
              <a:defRPr>
                <a:latin typeface="+mj-lt"/>
              </a:defRPr>
            </a:lvl3pPr>
            <a:lvl4pPr>
              <a:buFontTx/>
              <a:buBlip>
                <a:blip r:embed="rId2"/>
              </a:buBlip>
              <a:defRPr>
                <a:latin typeface="+mj-lt"/>
              </a:defRPr>
            </a:lvl4pPr>
            <a:lvl5pPr>
              <a:buFontTx/>
              <a:buBlip>
                <a:blip r:embed="rId2"/>
              </a:buBlip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6511" y="0"/>
            <a:ext cx="216024" cy="6858000"/>
          </a:xfrm>
          <a:prstGeom prst="rect">
            <a:avLst/>
          </a:prstGeom>
          <a:gradFill rotWithShape="0">
            <a:gsLst>
              <a:gs pos="0">
                <a:schemeClr val="bg1">
                  <a:lumMod val="20000"/>
                  <a:lumOff val="80000"/>
                </a:schemeClr>
              </a:gs>
              <a:gs pos="25000">
                <a:srgbClr val="C00000"/>
              </a:gs>
              <a:gs pos="50000">
                <a:schemeClr val="tx2">
                  <a:lumMod val="10000"/>
                </a:schemeClr>
              </a:gs>
              <a:gs pos="75000">
                <a:schemeClr val="bg1">
                  <a:lumMod val="40000"/>
                  <a:lumOff val="60000"/>
                </a:schemeClr>
              </a:gs>
              <a:gs pos="100000">
                <a:schemeClr val="bg1">
                  <a:lumMod val="20000"/>
                  <a:lumOff val="8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411163" y="1752600"/>
            <a:ext cx="8751887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Oval 10"/>
          <p:cNvSpPr>
            <a:spLocks noChangeArrowheads="1"/>
          </p:cNvSpPr>
          <p:nvPr userDrawn="1"/>
        </p:nvSpPr>
        <p:spPr bwMode="auto">
          <a:xfrm>
            <a:off x="-62805" y="747936"/>
            <a:ext cx="295275" cy="274637"/>
          </a:xfrm>
          <a:prstGeom prst="ellipse">
            <a:avLst/>
          </a:prstGeom>
          <a:gradFill rotWithShape="0">
            <a:gsLst>
              <a:gs pos="14000">
                <a:schemeClr val="tx1"/>
              </a:gs>
              <a:gs pos="50000">
                <a:srgbClr val="FF0000"/>
              </a:gs>
              <a:gs pos="100000">
                <a:srgbClr val="80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Oval 11"/>
          <p:cNvSpPr>
            <a:spLocks noChangeArrowheads="1"/>
          </p:cNvSpPr>
          <p:nvPr userDrawn="1"/>
        </p:nvSpPr>
        <p:spPr bwMode="auto">
          <a:xfrm>
            <a:off x="9235752" y="765398"/>
            <a:ext cx="304800" cy="274638"/>
          </a:xfrm>
          <a:prstGeom prst="ellipse">
            <a:avLst/>
          </a:prstGeom>
          <a:gradFill rotWithShape="0">
            <a:gsLst>
              <a:gs pos="16000">
                <a:schemeClr val="tx1"/>
              </a:gs>
              <a:gs pos="50000">
                <a:srgbClr val="FF0000"/>
              </a:gs>
              <a:gs pos="100000">
                <a:srgbClr val="80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24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+mj-lt"/>
              </a:defRPr>
            </a:lvl1pPr>
            <a:lvl2pPr>
              <a:buFontTx/>
              <a:buBlip>
                <a:blip r:embed="rId2"/>
              </a:buBlip>
              <a:defRPr sz="2400"/>
            </a:lvl2pPr>
            <a:lvl3pPr>
              <a:buFontTx/>
              <a:buBlip>
                <a:blip r:embed="rId2"/>
              </a:buBlip>
              <a:defRPr sz="2000"/>
            </a:lvl3pPr>
            <a:lvl4pPr>
              <a:buFontTx/>
              <a:buBlip>
                <a:blip r:embed="rId2"/>
              </a:buBlip>
              <a:defRPr sz="1800"/>
            </a:lvl4pPr>
            <a:lvl5pPr>
              <a:buFontTx/>
              <a:buBlip>
                <a:blip r:embed="rId2"/>
              </a:buBlip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+mj-lt"/>
              </a:defRPr>
            </a:lvl1pPr>
            <a:lvl2pPr>
              <a:buFontTx/>
              <a:buBlip>
                <a:blip r:embed="rId2"/>
              </a:buBlip>
              <a:defRPr sz="2400"/>
            </a:lvl2pPr>
            <a:lvl3pPr>
              <a:buFontTx/>
              <a:buBlip>
                <a:blip r:embed="rId2"/>
              </a:buBlip>
              <a:defRPr sz="2000"/>
            </a:lvl3pPr>
            <a:lvl4pPr>
              <a:buFontTx/>
              <a:buBlip>
                <a:blip r:embed="rId2"/>
              </a:buBlip>
              <a:defRPr sz="1800"/>
            </a:lvl4pPr>
            <a:lvl5pPr>
              <a:buFontTx/>
              <a:buBlip>
                <a:blip r:embed="rId2"/>
              </a:buBlip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BE282-F616-4A8E-A910-3CA8544B6F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452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Tx/>
              <a:buBlip>
                <a:blip r:embed="rId2"/>
              </a:buBlip>
              <a:defRPr sz="2000"/>
            </a:lvl2pPr>
            <a:lvl3pPr>
              <a:buFontTx/>
              <a:buBlip>
                <a:blip r:embed="rId2"/>
              </a:buBlip>
              <a:defRPr sz="1800"/>
            </a:lvl3pPr>
            <a:lvl4pPr>
              <a:buFontTx/>
              <a:buBlip>
                <a:blip r:embed="rId2"/>
              </a:buBlip>
              <a:defRPr sz="1600"/>
            </a:lvl4pPr>
            <a:lvl5pPr>
              <a:buFontTx/>
              <a:buBlip>
                <a:blip r:embed="rId2"/>
              </a:buBlip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buFontTx/>
              <a:buBlip>
                <a:blip r:embed="rId2"/>
              </a:buBlip>
              <a:defRPr sz="2000"/>
            </a:lvl2pPr>
            <a:lvl3pPr>
              <a:buFontTx/>
              <a:buBlip>
                <a:blip r:embed="rId2"/>
              </a:buBlip>
              <a:defRPr sz="1800"/>
            </a:lvl3pPr>
            <a:lvl4pPr>
              <a:buFontTx/>
              <a:buBlip>
                <a:blip r:embed="rId2"/>
              </a:buBlip>
              <a:defRPr sz="1600"/>
            </a:lvl4pPr>
            <a:lvl5pPr>
              <a:buFontTx/>
              <a:buBlip>
                <a:blip r:embed="rId2"/>
              </a:buBlip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8CA9A-3D9C-4EC2-8C0D-596F992BD39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097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BC4E2-E5BF-4D68-97EB-02819E4224D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431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25071-A5B5-4ED2-8715-EC0D63DFB87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340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buFontTx/>
              <a:buBlip>
                <a:blip r:embed="rId2"/>
              </a:buBlip>
              <a:defRPr sz="2800"/>
            </a:lvl2pPr>
            <a:lvl3pPr>
              <a:buFontTx/>
              <a:buBlip>
                <a:blip r:embed="rId2"/>
              </a:buBlip>
              <a:defRPr sz="2400"/>
            </a:lvl3pPr>
            <a:lvl4pPr>
              <a:buFontTx/>
              <a:buBlip>
                <a:blip r:embed="rId2"/>
              </a:buBlip>
              <a:defRPr sz="2000"/>
            </a:lvl4pPr>
            <a:lvl5pPr>
              <a:buFontTx/>
              <a:buBlip>
                <a:blip r:embed="rId2"/>
              </a:buBlip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709B6-BFA9-4921-B543-332F996B5C2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82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036E9-6CEA-4B67-8DF6-322D94C2783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560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2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2"/>
              </a:buBlip>
              <a:defRPr/>
            </a:lvl4pPr>
            <a:lvl5pPr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CD799-8906-430D-A333-9A14BBEACF4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211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CADACE-967E-44A4-BB01-4829FB5967F3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 userDrawn="1"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15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5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5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5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15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339 h 1906"/>
                <a:gd name="T4" fmla="*/ 5830 w 5740"/>
                <a:gd name="T5" fmla="*/ 1339 h 1906"/>
                <a:gd name="T6" fmla="*/ 583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615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74848" y="18746"/>
            <a:ext cx="8229600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Clique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editar</a:t>
            </a:r>
            <a:r>
              <a:rPr lang="en-US" dirty="0" smtClean="0"/>
              <a:t> o </a:t>
            </a:r>
            <a:r>
              <a:rPr lang="en-US" dirty="0" err="1" smtClean="0"/>
              <a:t>estilo</a:t>
            </a:r>
            <a:r>
              <a:rPr lang="en-US" dirty="0" smtClean="0"/>
              <a:t> do </a:t>
            </a:r>
            <a:r>
              <a:rPr lang="en-US" dirty="0" err="1" smtClean="0"/>
              <a:t>título</a:t>
            </a:r>
            <a:r>
              <a:rPr lang="en-US" dirty="0" smtClean="0"/>
              <a:t> </a:t>
            </a:r>
            <a:r>
              <a:rPr lang="en-US" dirty="0" err="1" smtClean="0"/>
              <a:t>mestre</a:t>
            </a:r>
            <a:endParaRPr lang="en-US" dirty="0" smtClean="0"/>
          </a:p>
        </p:txBody>
      </p:sp>
      <p:sp>
        <p:nvSpPr>
          <p:cNvPr id="615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980728"/>
            <a:ext cx="9144000" cy="5877272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 flipV="1">
            <a:off x="8858486" y="6581450"/>
            <a:ext cx="274320" cy="274320"/>
          </a:xfrm>
          <a:prstGeom prst="rect">
            <a:avLst/>
          </a:prstGeom>
          <a:gradFill flip="none" rotWithShape="1">
            <a:gsLst>
              <a:gs pos="0">
                <a:srgbClr val="FF5050"/>
              </a:gs>
              <a:gs pos="50000">
                <a:srgbClr val="C00000"/>
              </a:gs>
              <a:gs pos="100000">
                <a:srgbClr val="80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 userDrawn="1"/>
        </p:nvSpPr>
        <p:spPr>
          <a:xfrm>
            <a:off x="8809841" y="6624883"/>
            <a:ext cx="379894" cy="188640"/>
          </a:xfrm>
          <a:prstGeom prst="rect">
            <a:avLst/>
          </a:prstGeom>
          <a:ln/>
        </p:spPr>
        <p:txBody>
          <a:bodyPr anchor="ctr" anchorCtr="0"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1693A85E-2FE3-46B5-9D86-2BCD528FA296}" type="slidenum">
              <a:rPr lang="en-US" sz="1000" b="1" smtClean="0">
                <a:solidFill>
                  <a:srgbClr val="FFFFFF"/>
                </a:solidFill>
                <a:latin typeface="Arial" pitchFamily="34" charset="0"/>
                <a:ea typeface="Tahom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b="1" dirty="0">
              <a:solidFill>
                <a:srgbClr val="FFFFFF"/>
              </a:solidFill>
              <a:latin typeface="Arial" pitchFamily="34" charset="0"/>
              <a:ea typeface="Tahoma" pitchFamily="34" charset="0"/>
            </a:endParaRPr>
          </a:p>
        </p:txBody>
      </p:sp>
      <p:sp>
        <p:nvSpPr>
          <p:cNvPr id="615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Clique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editar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estilos</a:t>
            </a:r>
            <a:r>
              <a:rPr lang="en-US" dirty="0" smtClean="0"/>
              <a:t> do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mestre</a:t>
            </a:r>
            <a:endParaRPr lang="en-US" dirty="0" smtClean="0"/>
          </a:p>
          <a:p>
            <a:pPr lvl="1"/>
            <a:r>
              <a:rPr lang="en-US" dirty="0" smtClean="0"/>
              <a:t>Segundo </a:t>
            </a:r>
            <a:r>
              <a:rPr lang="en-US" dirty="0" err="1" smtClean="0"/>
              <a:t>nível</a:t>
            </a:r>
            <a:endParaRPr lang="en-US" dirty="0" smtClean="0"/>
          </a:p>
          <a:p>
            <a:pPr lvl="2"/>
            <a:r>
              <a:rPr lang="en-US" dirty="0" err="1" smtClean="0"/>
              <a:t>Terceiro</a:t>
            </a:r>
            <a:r>
              <a:rPr lang="en-US" dirty="0" smtClean="0"/>
              <a:t> </a:t>
            </a:r>
            <a:r>
              <a:rPr lang="en-US" dirty="0" err="1" smtClean="0"/>
              <a:t>nível</a:t>
            </a:r>
            <a:endParaRPr lang="en-US" dirty="0" smtClean="0"/>
          </a:p>
          <a:p>
            <a:pPr lvl="3"/>
            <a:r>
              <a:rPr lang="en-US" dirty="0" smtClean="0"/>
              <a:t>Quarto </a:t>
            </a:r>
            <a:r>
              <a:rPr lang="en-US" dirty="0" err="1" smtClean="0"/>
              <a:t>nível</a:t>
            </a:r>
            <a:endParaRPr lang="en-US" dirty="0" smtClean="0"/>
          </a:p>
          <a:p>
            <a:pPr lvl="4"/>
            <a:r>
              <a:rPr lang="en-US" dirty="0" err="1" smtClean="0"/>
              <a:t>Quinto</a:t>
            </a:r>
            <a:r>
              <a:rPr lang="en-US" dirty="0" smtClean="0"/>
              <a:t> </a:t>
            </a:r>
            <a:r>
              <a:rPr lang="en-US" dirty="0" err="1" smtClean="0"/>
              <a:t>nível</a:t>
            </a:r>
            <a:endParaRPr lang="en-US" dirty="0" smtClean="0"/>
          </a:p>
        </p:txBody>
      </p:sp>
      <p:sp>
        <p:nvSpPr>
          <p:cNvPr id="25" name="AutoShape 9"/>
          <p:cNvSpPr>
            <a:spLocks noChangeArrowheads="1"/>
          </p:cNvSpPr>
          <p:nvPr userDrawn="1"/>
        </p:nvSpPr>
        <p:spPr bwMode="auto">
          <a:xfrm flipH="1">
            <a:off x="0" y="792386"/>
            <a:ext cx="9144000" cy="188342"/>
          </a:xfrm>
          <a:prstGeom prst="homePlate">
            <a:avLst>
              <a:gd name="adj" fmla="val 58877"/>
            </a:avLst>
          </a:prstGeom>
          <a:gradFill rotWithShape="0">
            <a:gsLst>
              <a:gs pos="0">
                <a:schemeClr val="bg1">
                  <a:lumMod val="20000"/>
                  <a:lumOff val="80000"/>
                </a:schemeClr>
              </a:gs>
              <a:gs pos="25000">
                <a:schemeClr val="bg1">
                  <a:lumMod val="40000"/>
                  <a:lumOff val="60000"/>
                </a:schemeClr>
              </a:gs>
              <a:gs pos="50000">
                <a:schemeClr val="tx2">
                  <a:lumMod val="10000"/>
                </a:schemeClr>
              </a:gs>
              <a:gs pos="75000">
                <a:schemeClr val="bg1">
                  <a:lumMod val="40000"/>
                  <a:lumOff val="60000"/>
                </a:schemeClr>
              </a:gs>
              <a:gs pos="100000">
                <a:schemeClr val="bg1">
                  <a:lumMod val="20000"/>
                  <a:lumOff val="8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>
            <a:spLocks noChangeArrowheads="1"/>
          </p:cNvSpPr>
          <p:nvPr userDrawn="1"/>
        </p:nvSpPr>
        <p:spPr bwMode="auto">
          <a:xfrm>
            <a:off x="-36511" y="0"/>
            <a:ext cx="216024" cy="6858000"/>
          </a:xfrm>
          <a:prstGeom prst="rect">
            <a:avLst/>
          </a:prstGeom>
          <a:gradFill rotWithShape="0">
            <a:gsLst>
              <a:gs pos="0">
                <a:schemeClr val="bg1">
                  <a:lumMod val="20000"/>
                  <a:lumOff val="80000"/>
                </a:schemeClr>
              </a:gs>
              <a:gs pos="25000">
                <a:schemeClr val="bg1">
                  <a:lumMod val="40000"/>
                  <a:lumOff val="60000"/>
                </a:schemeClr>
              </a:gs>
              <a:gs pos="50000">
                <a:schemeClr val="tx2">
                  <a:lumMod val="10000"/>
                </a:schemeClr>
              </a:gs>
              <a:gs pos="75000">
                <a:schemeClr val="bg1">
                  <a:lumMod val="40000"/>
                  <a:lumOff val="60000"/>
                </a:schemeClr>
              </a:gs>
              <a:gs pos="100000">
                <a:schemeClr val="bg1">
                  <a:lumMod val="20000"/>
                  <a:lumOff val="8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98160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Tx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Tahoma" pitchFamily="34" charset="0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Tahoma" pitchFamily="34" charset="0"/>
          <a:cs typeface="Tahom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Multiple attenuation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468313" y="1052736"/>
            <a:ext cx="82804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Tx/>
              <a:buBlip>
                <a:blip r:embed="rId3"/>
              </a:buBlip>
            </a:pPr>
            <a:r>
              <a:rPr lang="pt-B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Free surface multiple attenuation</a:t>
            </a:r>
            <a:endParaRPr lang="en-US" sz="28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A886E0"/>
              </a:buClr>
              <a:buSzPct val="70000"/>
              <a:buFontTx/>
              <a:buBlip>
                <a:blip r:embed="rId3"/>
              </a:buBlip>
            </a:pPr>
            <a:r>
              <a:rPr 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Stack before free surface multiple removal</a:t>
            </a: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8313" y="1988046"/>
            <a:ext cx="8064127" cy="4680520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79790"/>
            <a:ext cx="7926606" cy="451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1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Multiple attenuation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468313" y="1052736"/>
            <a:ext cx="82804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Tx/>
              <a:buBlip>
                <a:blip r:embed="rId3"/>
              </a:buBlip>
            </a:pPr>
            <a:r>
              <a:rPr lang="pt-B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Free surface multiple attenuation</a:t>
            </a:r>
            <a:endParaRPr lang="en-US" sz="28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A886E0"/>
              </a:buClr>
              <a:buSzPct val="70000"/>
              <a:buFontTx/>
              <a:buBlip>
                <a:blip r:embed="rId3"/>
              </a:buBlip>
            </a:pPr>
            <a:r>
              <a:rPr 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Stack after free surface multiple removal</a:t>
            </a: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8313" y="1988046"/>
            <a:ext cx="8064127" cy="4680520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76" y="2076038"/>
            <a:ext cx="7920000" cy="451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08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71550" y="1987822"/>
            <a:ext cx="6769100" cy="46815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Multiple attenuation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468313" y="1052785"/>
            <a:ext cx="8280400" cy="136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Tx/>
              <a:buBlip>
                <a:blip r:embed="rId3"/>
              </a:buBlip>
              <a:defRPr/>
            </a:pP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Internal multiple attenuation results 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A886E0"/>
              </a:buClr>
              <a:buSzPct val="70000"/>
              <a:buFontTx/>
              <a:buBlip>
                <a:blip r:embed="rId3"/>
              </a:buBlip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Common offset sections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A886E0"/>
              </a:buClr>
              <a:buSzPct val="70000"/>
              <a:buFont typeface="Wingdings" pitchFamily="2" charset="2"/>
              <a:buChar char="n"/>
              <a:defRPr/>
            </a:pP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9701" name="Picture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095772"/>
            <a:ext cx="6446837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12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Multiple attenuation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468313" y="1052736"/>
            <a:ext cx="8280400" cy="136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Tx/>
              <a:buBlip>
                <a:blip r:embed="rId3"/>
              </a:buBlip>
              <a:defRPr/>
            </a:pP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Internal multiple attenuation results 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A886E0"/>
              </a:buClr>
              <a:buSzPct val="70000"/>
              <a:buFontTx/>
              <a:buBlip>
                <a:blip r:embed="rId3"/>
              </a:buBlip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Common offset sections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A886E0"/>
              </a:buClr>
              <a:buSzPct val="70000"/>
              <a:buFont typeface="Wingdings" pitchFamily="2" charset="2"/>
              <a:buChar char="n"/>
              <a:defRPr/>
            </a:pP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1550" y="1987773"/>
            <a:ext cx="6769100" cy="46815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0725" name="Picture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095723"/>
            <a:ext cx="6446837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072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luxo">
  <a:themeElements>
    <a:clrScheme name="Fluxo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Fluxo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luxo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xo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xo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xo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xo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xo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xo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xo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uxo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46</Words>
  <Application>Microsoft Office PowerPoint</Application>
  <PresentationFormat>On-screen Show (4:3)</PresentationFormat>
  <Paragraphs>16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Fluxo</vt:lpstr>
      <vt:lpstr>Multiple attenuation</vt:lpstr>
      <vt:lpstr>Multiple attenuation</vt:lpstr>
      <vt:lpstr>Multiple attenuation</vt:lpstr>
      <vt:lpstr>Multiple attenuation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Multiple attenuation</dc:title>
  <dc:creator>Jim Mayhan</dc:creator>
  <cp:lastModifiedBy>Jim Mayhan</cp:lastModifiedBy>
  <cp:revision>1</cp:revision>
  <dcterms:created xsi:type="dcterms:W3CDTF">2014-02-25T14:46:22Z</dcterms:created>
  <dcterms:modified xsi:type="dcterms:W3CDTF">2014-02-25T14:48:53Z</dcterms:modified>
</cp:coreProperties>
</file>